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0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286" y="84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ableStyles" Target="tableStyles.xml" Id="rId8" /><Relationship Type="http://schemas.openxmlformats.org/officeDocument/2006/relationships/viewProps" Target="viewProps.xml" Id="rId6" /><Relationship Type="http://schemas.openxmlformats.org/officeDocument/2006/relationships/presProps" Target="presProps.xml" Id="rId5" /></Relationships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Ecrã Panorâmico</PresentationFormat>
  <Paragraphs>0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</cp:coreProperties>
</file>